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96" r:id="rId2"/>
    <p:sldId id="277" r:id="rId3"/>
    <p:sldId id="297" r:id="rId4"/>
    <p:sldId id="298" r:id="rId5"/>
    <p:sldId id="299" r:id="rId6"/>
    <p:sldId id="301" r:id="rId7"/>
    <p:sldId id="302" r:id="rId8"/>
    <p:sldId id="303" r:id="rId9"/>
    <p:sldId id="307" r:id="rId10"/>
    <p:sldId id="304" r:id="rId11"/>
    <p:sldId id="308" r:id="rId12"/>
    <p:sldId id="310" r:id="rId13"/>
    <p:sldId id="311" r:id="rId14"/>
    <p:sldId id="312" r:id="rId15"/>
    <p:sldId id="313" r:id="rId1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474A4E11-E9DB-45E3-AF11-4764BE422355}">
          <p14:sldIdLst>
            <p14:sldId id="296"/>
            <p14:sldId id="277"/>
            <p14:sldId id="297"/>
            <p14:sldId id="298"/>
            <p14:sldId id="299"/>
            <p14:sldId id="301"/>
            <p14:sldId id="302"/>
            <p14:sldId id="303"/>
            <p14:sldId id="307"/>
            <p14:sldId id="304"/>
            <p14:sldId id="308"/>
            <p14:sldId id="310"/>
            <p14:sldId id="311"/>
            <p14:sldId id="312"/>
            <p14:sldId id="313"/>
          </p14:sldIdLst>
        </p14:section>
        <p14:section name="template" id="{CF07561A-38CC-42BB-A0BA-34AE4ECC17E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968"/>
    <a:srgbClr val="00BC82"/>
    <a:srgbClr val="00DE99"/>
    <a:srgbClr val="009969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5262" autoAdjust="0"/>
  </p:normalViewPr>
  <p:slideViewPr>
    <p:cSldViewPr>
      <p:cViewPr varScale="1">
        <p:scale>
          <a:sx n="109" d="100"/>
          <a:sy n="109" d="100"/>
        </p:scale>
        <p:origin x="402" y="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jpeg>
</file>

<file path=ppt/media/image11.png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jpeg>
</file>

<file path=ppt/media/image23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source:-</a:t>
            </a:r>
          </a:p>
          <a:p>
            <a:r>
              <a:rPr lang="en-IN" dirty="0"/>
              <a:t>https://pixabay.com/en/technology-industry-big-data-cpu-3092486/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657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source:-</a:t>
            </a:r>
          </a:p>
          <a:p>
            <a:r>
              <a:rPr lang="en-IN" dirty="0"/>
              <a:t>https://pixabay.com/en/architecture-building-business-2179108/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01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source:-</a:t>
            </a:r>
          </a:p>
          <a:p>
            <a:r>
              <a:rPr lang="en-IN" dirty="0"/>
              <a:t>https://pixabay.com/en/architecture-building-business-2179108/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23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source:-</a:t>
            </a:r>
          </a:p>
          <a:p>
            <a:r>
              <a:rPr lang="en-IN" dirty="0"/>
              <a:t>https://pixabay.com/en/architecture-building-business-2179108/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16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source:-</a:t>
            </a:r>
          </a:p>
          <a:p>
            <a:r>
              <a:rPr lang="en-IN" dirty="0"/>
              <a:t>https://pixabay.com/en/coding-programming-working-macbook-924920/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3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8745AF1-587F-47CC-9064-09FF7F124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4194720"/>
            <a:ext cx="10360501" cy="610820"/>
          </a:xfrm>
        </p:spPr>
        <p:txBody>
          <a:bodyPr>
            <a:noAutofit/>
          </a:bodyPr>
          <a:lstStyle>
            <a:lvl1pPr algn="ctr">
              <a:defRPr lang="en-US" sz="6600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2435" y="4752792"/>
            <a:ext cx="10383954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9D12C68-5B89-4EDB-A2B3-7F8A32E893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66865" y="252248"/>
            <a:ext cx="6671992" cy="6353504"/>
          </a:xfrm>
          <a:custGeom>
            <a:avLst/>
            <a:gdLst>
              <a:gd name="connsiteX0" fmla="*/ 1196196 w 4064282"/>
              <a:gd name="connsiteY0" fmla="*/ 347059 h 3870274"/>
              <a:gd name="connsiteX1" fmla="*/ 2392391 w 4064282"/>
              <a:gd name="connsiteY1" fmla="*/ 1543254 h 3870274"/>
              <a:gd name="connsiteX2" fmla="*/ 2019056 w 4064282"/>
              <a:gd name="connsiteY2" fmla="*/ 1916589 h 3870274"/>
              <a:gd name="connsiteX3" fmla="*/ 2064605 w 4064282"/>
              <a:gd name="connsiteY3" fmla="*/ 1962138 h 3870274"/>
              <a:gd name="connsiteX4" fmla="*/ 2868087 w 4064282"/>
              <a:gd name="connsiteY4" fmla="*/ 1158656 h 3870274"/>
              <a:gd name="connsiteX5" fmla="*/ 4064282 w 4064282"/>
              <a:gd name="connsiteY5" fmla="*/ 2354851 h 3870274"/>
              <a:gd name="connsiteX6" fmla="*/ 2868087 w 4064282"/>
              <a:gd name="connsiteY6" fmla="*/ 3551045 h 3870274"/>
              <a:gd name="connsiteX7" fmla="*/ 2383834 w 4064282"/>
              <a:gd name="connsiteY7" fmla="*/ 3066793 h 3870274"/>
              <a:gd name="connsiteX8" fmla="*/ 1580352 w 4064282"/>
              <a:gd name="connsiteY8" fmla="*/ 3870274 h 3870274"/>
              <a:gd name="connsiteX9" fmla="*/ 384156 w 4064282"/>
              <a:gd name="connsiteY9" fmla="*/ 2674080 h 3870274"/>
              <a:gd name="connsiteX10" fmla="*/ 757492 w 4064282"/>
              <a:gd name="connsiteY10" fmla="*/ 2300745 h 3870274"/>
              <a:gd name="connsiteX11" fmla="*/ 0 w 4064282"/>
              <a:gd name="connsiteY11" fmla="*/ 1543254 h 3870274"/>
              <a:gd name="connsiteX12" fmla="*/ 2443501 w 4064282"/>
              <a:gd name="connsiteY12" fmla="*/ 0 h 3870274"/>
              <a:gd name="connsiteX13" fmla="*/ 3197460 w 4064282"/>
              <a:gd name="connsiteY13" fmla="*/ 753959 h 3870274"/>
              <a:gd name="connsiteX14" fmla="*/ 2443501 w 4064282"/>
              <a:gd name="connsiteY14" fmla="*/ 1507917 h 3870274"/>
              <a:gd name="connsiteX15" fmla="*/ 1689542 w 4064282"/>
              <a:gd name="connsiteY15" fmla="*/ 753959 h 387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64282" h="3870274">
                <a:moveTo>
                  <a:pt x="1196196" y="347059"/>
                </a:moveTo>
                <a:lnTo>
                  <a:pt x="2392391" y="1543254"/>
                </a:lnTo>
                <a:lnTo>
                  <a:pt x="2019056" y="1916589"/>
                </a:lnTo>
                <a:lnTo>
                  <a:pt x="2064605" y="1962138"/>
                </a:lnTo>
                <a:lnTo>
                  <a:pt x="2868087" y="1158656"/>
                </a:lnTo>
                <a:lnTo>
                  <a:pt x="4064282" y="2354851"/>
                </a:lnTo>
                <a:lnTo>
                  <a:pt x="2868087" y="3551045"/>
                </a:lnTo>
                <a:lnTo>
                  <a:pt x="2383834" y="3066793"/>
                </a:lnTo>
                <a:lnTo>
                  <a:pt x="1580352" y="3870274"/>
                </a:lnTo>
                <a:lnTo>
                  <a:pt x="384156" y="2674080"/>
                </a:lnTo>
                <a:lnTo>
                  <a:pt x="757492" y="2300745"/>
                </a:lnTo>
                <a:lnTo>
                  <a:pt x="0" y="1543254"/>
                </a:lnTo>
                <a:close/>
                <a:moveTo>
                  <a:pt x="2443501" y="0"/>
                </a:moveTo>
                <a:lnTo>
                  <a:pt x="3197460" y="753959"/>
                </a:lnTo>
                <a:lnTo>
                  <a:pt x="2443501" y="1507917"/>
                </a:lnTo>
                <a:lnTo>
                  <a:pt x="1689542" y="75395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A08C02D2-8AAA-4067-901C-B8CE80A5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2964" y="359888"/>
            <a:ext cx="516420" cy="522110"/>
          </a:xfrm>
        </p:spPr>
        <p:txBody>
          <a:bodyPr lIns="0" tIns="0" rIns="0" bIns="0" anchor="ctr" anchorCtr="1"/>
          <a:lstStyle>
            <a:lvl1pPr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A5B65961-F3A9-4578-BA5F-AACBDA8B9A24}"/>
              </a:ext>
            </a:extLst>
          </p:cNvPr>
          <p:cNvSpPr/>
          <p:nvPr userDrawn="1"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75405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9A60F6A-F2C1-4D58-BB6D-2E01DCE1E5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7999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8375175-94C9-4D06-9717-D72E1703EF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09836" y="3789040"/>
            <a:ext cx="6268995" cy="1007567"/>
          </a:xfrm>
        </p:spPr>
        <p:txBody>
          <a:bodyPr anchor="b">
            <a:noAutofit/>
          </a:bodyPr>
          <a:lstStyle>
            <a:lvl1pPr marL="0" indent="0" algn="l">
              <a:buNone/>
              <a:defRPr sz="6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CA56485-A34A-4468-9450-A8C680886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9638" y="4797177"/>
            <a:ext cx="6264275" cy="1368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0260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FFA150-3A7A-4D6C-B6E1-743DE95362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11" y="0"/>
            <a:ext cx="6111195" cy="6860105"/>
          </a:xfrm>
          <a:custGeom>
            <a:avLst/>
            <a:gdLst>
              <a:gd name="connsiteX0" fmla="*/ 0 w 9535674"/>
              <a:gd name="connsiteY0" fmla="*/ 4767837 h 9535674"/>
              <a:gd name="connsiteX1" fmla="*/ 4767837 w 9535674"/>
              <a:gd name="connsiteY1" fmla="*/ 0 h 9535674"/>
              <a:gd name="connsiteX2" fmla="*/ 9535674 w 9535674"/>
              <a:gd name="connsiteY2" fmla="*/ 4767837 h 9535674"/>
              <a:gd name="connsiteX3" fmla="*/ 4767837 w 9535674"/>
              <a:gd name="connsiteY3" fmla="*/ 9535674 h 9535674"/>
              <a:gd name="connsiteX4" fmla="*/ 0 w 9535674"/>
              <a:gd name="connsiteY4" fmla="*/ 4767837 h 9535674"/>
              <a:gd name="connsiteX0" fmla="*/ 0 w 9535674"/>
              <a:gd name="connsiteY0" fmla="*/ 4767837 h 9535674"/>
              <a:gd name="connsiteX1" fmla="*/ 3425145 w 9535674"/>
              <a:gd name="connsiteY1" fmla="*/ 1338837 h 9535674"/>
              <a:gd name="connsiteX2" fmla="*/ 4767837 w 9535674"/>
              <a:gd name="connsiteY2" fmla="*/ 0 h 9535674"/>
              <a:gd name="connsiteX3" fmla="*/ 9535674 w 9535674"/>
              <a:gd name="connsiteY3" fmla="*/ 4767837 h 9535674"/>
              <a:gd name="connsiteX4" fmla="*/ 4767837 w 9535674"/>
              <a:gd name="connsiteY4" fmla="*/ 9535674 h 9535674"/>
              <a:gd name="connsiteX5" fmla="*/ 0 w 9535674"/>
              <a:gd name="connsiteY5" fmla="*/ 4767837 h 9535674"/>
              <a:gd name="connsiteX0" fmla="*/ 0 w 9535674"/>
              <a:gd name="connsiteY0" fmla="*/ 4767837 h 9535674"/>
              <a:gd name="connsiteX1" fmla="*/ 3425145 w 9535674"/>
              <a:gd name="connsiteY1" fmla="*/ 1338837 h 9535674"/>
              <a:gd name="connsiteX2" fmla="*/ 4767837 w 9535674"/>
              <a:gd name="connsiteY2" fmla="*/ 0 h 9535674"/>
              <a:gd name="connsiteX3" fmla="*/ 6111195 w 9535674"/>
              <a:gd name="connsiteY3" fmla="*/ 1338837 h 9535674"/>
              <a:gd name="connsiteX4" fmla="*/ 9535674 w 9535674"/>
              <a:gd name="connsiteY4" fmla="*/ 4767837 h 9535674"/>
              <a:gd name="connsiteX5" fmla="*/ 4767837 w 9535674"/>
              <a:gd name="connsiteY5" fmla="*/ 9535674 h 9535674"/>
              <a:gd name="connsiteX6" fmla="*/ 0 w 9535674"/>
              <a:gd name="connsiteY6" fmla="*/ 4767837 h 9535674"/>
              <a:gd name="connsiteX0" fmla="*/ 0 w 9535674"/>
              <a:gd name="connsiteY0" fmla="*/ 3429000 h 8196837"/>
              <a:gd name="connsiteX1" fmla="*/ 3425145 w 9535674"/>
              <a:gd name="connsiteY1" fmla="*/ 0 h 8196837"/>
              <a:gd name="connsiteX2" fmla="*/ 6111195 w 9535674"/>
              <a:gd name="connsiteY2" fmla="*/ 0 h 8196837"/>
              <a:gd name="connsiteX3" fmla="*/ 9535674 w 9535674"/>
              <a:gd name="connsiteY3" fmla="*/ 3429000 h 8196837"/>
              <a:gd name="connsiteX4" fmla="*/ 4767837 w 9535674"/>
              <a:gd name="connsiteY4" fmla="*/ 8196837 h 8196837"/>
              <a:gd name="connsiteX5" fmla="*/ 0 w 9535674"/>
              <a:gd name="connsiteY5" fmla="*/ 3429000 h 8196837"/>
              <a:gd name="connsiteX0" fmla="*/ 0 w 9535674"/>
              <a:gd name="connsiteY0" fmla="*/ 3429000 h 8196837"/>
              <a:gd name="connsiteX1" fmla="*/ 3425145 w 9535674"/>
              <a:gd name="connsiteY1" fmla="*/ 0 h 8196837"/>
              <a:gd name="connsiteX2" fmla="*/ 6111195 w 9535674"/>
              <a:gd name="connsiteY2" fmla="*/ 0 h 8196837"/>
              <a:gd name="connsiteX3" fmla="*/ 9535674 w 9535674"/>
              <a:gd name="connsiteY3" fmla="*/ 3429000 h 8196837"/>
              <a:gd name="connsiteX4" fmla="*/ 4767837 w 9535674"/>
              <a:gd name="connsiteY4" fmla="*/ 8196837 h 8196837"/>
              <a:gd name="connsiteX5" fmla="*/ 3444699 w 9535674"/>
              <a:gd name="connsiteY5" fmla="*/ 6874933 h 8196837"/>
              <a:gd name="connsiteX6" fmla="*/ 0 w 9535674"/>
              <a:gd name="connsiteY6" fmla="*/ 3429000 h 8196837"/>
              <a:gd name="connsiteX0" fmla="*/ 0 w 9535674"/>
              <a:gd name="connsiteY0" fmla="*/ 3429000 h 8196837"/>
              <a:gd name="connsiteX1" fmla="*/ 3425145 w 9535674"/>
              <a:gd name="connsiteY1" fmla="*/ 0 h 8196837"/>
              <a:gd name="connsiteX2" fmla="*/ 6111195 w 9535674"/>
              <a:gd name="connsiteY2" fmla="*/ 0 h 8196837"/>
              <a:gd name="connsiteX3" fmla="*/ 9535674 w 9535674"/>
              <a:gd name="connsiteY3" fmla="*/ 3429000 h 8196837"/>
              <a:gd name="connsiteX4" fmla="*/ 6108877 w 9535674"/>
              <a:gd name="connsiteY4" fmla="*/ 6852356 h 8196837"/>
              <a:gd name="connsiteX5" fmla="*/ 4767837 w 9535674"/>
              <a:gd name="connsiteY5" fmla="*/ 8196837 h 8196837"/>
              <a:gd name="connsiteX6" fmla="*/ 3444699 w 9535674"/>
              <a:gd name="connsiteY6" fmla="*/ 6874933 h 8196837"/>
              <a:gd name="connsiteX7" fmla="*/ 0 w 9535674"/>
              <a:gd name="connsiteY7" fmla="*/ 3429000 h 8196837"/>
              <a:gd name="connsiteX0" fmla="*/ 0 w 9535674"/>
              <a:gd name="connsiteY0" fmla="*/ 3429000 h 6874933"/>
              <a:gd name="connsiteX1" fmla="*/ 3425145 w 9535674"/>
              <a:gd name="connsiteY1" fmla="*/ 0 h 6874933"/>
              <a:gd name="connsiteX2" fmla="*/ 6111195 w 9535674"/>
              <a:gd name="connsiteY2" fmla="*/ 0 h 6874933"/>
              <a:gd name="connsiteX3" fmla="*/ 9535674 w 9535674"/>
              <a:gd name="connsiteY3" fmla="*/ 3429000 h 6874933"/>
              <a:gd name="connsiteX4" fmla="*/ 6108877 w 9535674"/>
              <a:gd name="connsiteY4" fmla="*/ 6852356 h 6874933"/>
              <a:gd name="connsiteX5" fmla="*/ 3444699 w 9535674"/>
              <a:gd name="connsiteY5" fmla="*/ 6874933 h 6874933"/>
              <a:gd name="connsiteX6" fmla="*/ 0 w 9535674"/>
              <a:gd name="connsiteY6" fmla="*/ 3429000 h 6874933"/>
              <a:gd name="connsiteX0" fmla="*/ 0 w 9535674"/>
              <a:gd name="connsiteY0" fmla="*/ 3429000 h 6874933"/>
              <a:gd name="connsiteX1" fmla="*/ 3425145 w 9535674"/>
              <a:gd name="connsiteY1" fmla="*/ 0 h 6874933"/>
              <a:gd name="connsiteX2" fmla="*/ 6111195 w 9535674"/>
              <a:gd name="connsiteY2" fmla="*/ 0 h 6874933"/>
              <a:gd name="connsiteX3" fmla="*/ 9535674 w 9535674"/>
              <a:gd name="connsiteY3" fmla="*/ 3429000 h 6874933"/>
              <a:gd name="connsiteX4" fmla="*/ 6097588 w 9535674"/>
              <a:gd name="connsiteY4" fmla="*/ 6852356 h 6874933"/>
              <a:gd name="connsiteX5" fmla="*/ 3444699 w 9535674"/>
              <a:gd name="connsiteY5" fmla="*/ 6874933 h 6874933"/>
              <a:gd name="connsiteX6" fmla="*/ 0 w 9535674"/>
              <a:gd name="connsiteY6" fmla="*/ 3429000 h 6874933"/>
              <a:gd name="connsiteX0" fmla="*/ 0 w 9535674"/>
              <a:gd name="connsiteY0" fmla="*/ 3429000 h 6886222"/>
              <a:gd name="connsiteX1" fmla="*/ 3425145 w 9535674"/>
              <a:gd name="connsiteY1" fmla="*/ 0 h 6886222"/>
              <a:gd name="connsiteX2" fmla="*/ 6111195 w 9535674"/>
              <a:gd name="connsiteY2" fmla="*/ 0 h 6886222"/>
              <a:gd name="connsiteX3" fmla="*/ 9535674 w 9535674"/>
              <a:gd name="connsiteY3" fmla="*/ 3429000 h 6886222"/>
              <a:gd name="connsiteX4" fmla="*/ 6063721 w 9535674"/>
              <a:gd name="connsiteY4" fmla="*/ 6886222 h 6886222"/>
              <a:gd name="connsiteX5" fmla="*/ 3444699 w 9535674"/>
              <a:gd name="connsiteY5" fmla="*/ 6874933 h 6886222"/>
              <a:gd name="connsiteX6" fmla="*/ 0 w 9535674"/>
              <a:gd name="connsiteY6" fmla="*/ 3429000 h 6886222"/>
              <a:gd name="connsiteX0" fmla="*/ 0 w 9535674"/>
              <a:gd name="connsiteY0" fmla="*/ 3429000 h 6874933"/>
              <a:gd name="connsiteX1" fmla="*/ 3425145 w 9535674"/>
              <a:gd name="connsiteY1" fmla="*/ 0 h 6874933"/>
              <a:gd name="connsiteX2" fmla="*/ 6111195 w 9535674"/>
              <a:gd name="connsiteY2" fmla="*/ 0 h 6874933"/>
              <a:gd name="connsiteX3" fmla="*/ 9535674 w 9535674"/>
              <a:gd name="connsiteY3" fmla="*/ 3429000 h 6874933"/>
              <a:gd name="connsiteX4" fmla="*/ 6061250 w 9535674"/>
              <a:gd name="connsiteY4" fmla="*/ 6861508 h 6874933"/>
              <a:gd name="connsiteX5" fmla="*/ 3444699 w 9535674"/>
              <a:gd name="connsiteY5" fmla="*/ 6874933 h 6874933"/>
              <a:gd name="connsiteX6" fmla="*/ 0 w 9535674"/>
              <a:gd name="connsiteY6" fmla="*/ 3429000 h 6874933"/>
              <a:gd name="connsiteX0" fmla="*/ 0 w 9535674"/>
              <a:gd name="connsiteY0" fmla="*/ 3429000 h 6874933"/>
              <a:gd name="connsiteX1" fmla="*/ 3425145 w 9535674"/>
              <a:gd name="connsiteY1" fmla="*/ 0 h 6874933"/>
              <a:gd name="connsiteX2" fmla="*/ 6111195 w 9535674"/>
              <a:gd name="connsiteY2" fmla="*/ 0 h 6874933"/>
              <a:gd name="connsiteX3" fmla="*/ 9535674 w 9535674"/>
              <a:gd name="connsiteY3" fmla="*/ 3429000 h 6874933"/>
              <a:gd name="connsiteX4" fmla="*/ 6095849 w 9535674"/>
              <a:gd name="connsiteY4" fmla="*/ 6854094 h 6874933"/>
              <a:gd name="connsiteX5" fmla="*/ 3444699 w 9535674"/>
              <a:gd name="connsiteY5" fmla="*/ 6874933 h 6874933"/>
              <a:gd name="connsiteX6" fmla="*/ 0 w 9535674"/>
              <a:gd name="connsiteY6" fmla="*/ 3429000 h 6874933"/>
              <a:gd name="connsiteX0" fmla="*/ 0 w 9535674"/>
              <a:gd name="connsiteY0" fmla="*/ 3429000 h 6860105"/>
              <a:gd name="connsiteX1" fmla="*/ 3425145 w 9535674"/>
              <a:gd name="connsiteY1" fmla="*/ 0 h 6860105"/>
              <a:gd name="connsiteX2" fmla="*/ 6111195 w 9535674"/>
              <a:gd name="connsiteY2" fmla="*/ 0 h 6860105"/>
              <a:gd name="connsiteX3" fmla="*/ 9535674 w 9535674"/>
              <a:gd name="connsiteY3" fmla="*/ 3429000 h 6860105"/>
              <a:gd name="connsiteX4" fmla="*/ 6095849 w 9535674"/>
              <a:gd name="connsiteY4" fmla="*/ 6854094 h 6860105"/>
              <a:gd name="connsiteX5" fmla="*/ 3442228 w 9535674"/>
              <a:gd name="connsiteY5" fmla="*/ 6860105 h 6860105"/>
              <a:gd name="connsiteX6" fmla="*/ 0 w 9535674"/>
              <a:gd name="connsiteY6" fmla="*/ 3429000 h 6860105"/>
              <a:gd name="connsiteX0" fmla="*/ 0 w 6111195"/>
              <a:gd name="connsiteY0" fmla="*/ 3429000 h 6860105"/>
              <a:gd name="connsiteX1" fmla="*/ 3425145 w 6111195"/>
              <a:gd name="connsiteY1" fmla="*/ 0 h 6860105"/>
              <a:gd name="connsiteX2" fmla="*/ 6111195 w 6111195"/>
              <a:gd name="connsiteY2" fmla="*/ 0 h 6860105"/>
              <a:gd name="connsiteX3" fmla="*/ 6095849 w 6111195"/>
              <a:gd name="connsiteY3" fmla="*/ 6854094 h 6860105"/>
              <a:gd name="connsiteX4" fmla="*/ 3442228 w 6111195"/>
              <a:gd name="connsiteY4" fmla="*/ 6860105 h 6860105"/>
              <a:gd name="connsiteX5" fmla="*/ 0 w 6111195"/>
              <a:gd name="connsiteY5" fmla="*/ 3429000 h 6860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1195" h="6860105">
                <a:moveTo>
                  <a:pt x="0" y="3429000"/>
                </a:moveTo>
                <a:lnTo>
                  <a:pt x="3425145" y="0"/>
                </a:lnTo>
                <a:lnTo>
                  <a:pt x="6111195" y="0"/>
                </a:lnTo>
                <a:cubicBezTo>
                  <a:pt x="6106080" y="2284698"/>
                  <a:pt x="6100964" y="4569396"/>
                  <a:pt x="6095849" y="6854094"/>
                </a:cubicBezTo>
                <a:lnTo>
                  <a:pt x="3442228" y="6860105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579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bg>
      <p:bgPr>
        <a:gradFill>
          <a:gsLst>
            <a:gs pos="5000">
              <a:schemeClr val="accent4"/>
            </a:gs>
            <a:gs pos="100000">
              <a:schemeClr val="accent5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iamond 12">
            <a:extLst>
              <a:ext uri="{FF2B5EF4-FFF2-40B4-BE49-F238E27FC236}">
                <a16:creationId xmlns:a16="http://schemas.microsoft.com/office/drawing/2014/main" id="{E4973F43-2A8D-46DA-8FB2-E077D384393F}"/>
              </a:ext>
            </a:extLst>
          </p:cNvPr>
          <p:cNvSpPr/>
          <p:nvPr userDrawn="1"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39348" y="6291034"/>
            <a:ext cx="5110130" cy="36512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companyname.com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C5BB68-63BE-4133-B93A-26D74F70393C}"/>
              </a:ext>
            </a:extLst>
          </p:cNvPr>
          <p:cNvCxnSpPr/>
          <p:nvPr userDrawn="1"/>
        </p:nvCxnSpPr>
        <p:spPr>
          <a:xfrm>
            <a:off x="765820" y="985922"/>
            <a:ext cx="864096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62964" y="359888"/>
            <a:ext cx="516420" cy="522110"/>
          </a:xfrm>
        </p:spPr>
        <p:txBody>
          <a:bodyPr lIns="0" tIns="0" rIns="0" bIns="0" anchor="ctr" anchorCtr="1"/>
          <a:lstStyle>
            <a:lvl1pPr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02C626-C53F-407E-96FB-80FAB11371E0}"/>
              </a:ext>
            </a:extLst>
          </p:cNvPr>
          <p:cNvGrpSpPr/>
          <p:nvPr userDrawn="1"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98359EE-D792-4018-9297-434F84B6A10E}"/>
                </a:ext>
              </a:extLst>
            </p:cNvPr>
            <p:cNvCxnSpPr/>
            <p:nvPr userDrawn="1"/>
          </p:nvCxnSpPr>
          <p:spPr>
            <a:xfrm flipH="1">
              <a:off x="765820" y="6453336"/>
              <a:ext cx="4176464" cy="0"/>
            </a:xfrm>
            <a:prstGeom prst="line">
              <a:avLst/>
            </a:prstGeom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5B62C18-9C61-493A-B1F4-C0B177EE31A0}"/>
                </a:ext>
              </a:extLst>
            </p:cNvPr>
            <p:cNvCxnSpPr/>
            <p:nvPr userDrawn="1"/>
          </p:nvCxnSpPr>
          <p:spPr>
            <a:xfrm flipH="1">
              <a:off x="7399885" y="6453336"/>
              <a:ext cx="4176464" cy="0"/>
            </a:xfrm>
            <a:prstGeom prst="line">
              <a:avLst/>
            </a:prstGeom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5300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ckup">
    <p:bg>
      <p:bgPr>
        <a:gradFill>
          <a:gsLst>
            <a:gs pos="5000">
              <a:schemeClr val="accent3"/>
            </a:gs>
            <a:gs pos="100000">
              <a:schemeClr val="accent5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9343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695BF93-A27D-4025-B5BB-F611D1E5C3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14286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1E88B1B-06F6-450E-86CC-D17D64D272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D6DF-E38E-4B48-BEA7-D6CE088F2841}" type="datetimeFigureOut">
              <a:rPr lang="en-US" smtClean="0"/>
              <a:t>3/29/2019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3845-145E-4945-97D0-893CA55616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08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39348" y="6291034"/>
            <a:ext cx="5110130" cy="365125"/>
          </a:xfrm>
        </p:spPr>
        <p:txBody>
          <a:bodyPr/>
          <a:lstStyle>
            <a:lvl1pPr algn="ctr">
              <a:defRPr sz="130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companyname.com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C5BB68-63BE-4133-B93A-26D74F70393C}"/>
              </a:ext>
            </a:extLst>
          </p:cNvPr>
          <p:cNvCxnSpPr/>
          <p:nvPr userDrawn="1"/>
        </p:nvCxnSpPr>
        <p:spPr>
          <a:xfrm>
            <a:off x="765820" y="985922"/>
            <a:ext cx="864096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62964" y="359888"/>
            <a:ext cx="516420" cy="522110"/>
          </a:xfrm>
        </p:spPr>
        <p:txBody>
          <a:bodyPr lIns="0" tIns="0" rIns="0" bIns="0" anchor="ctr" anchorCtr="1"/>
          <a:lstStyle>
            <a:lvl1pPr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E4973F43-2A8D-46DA-8FB2-E077D384393F}"/>
              </a:ext>
            </a:extLst>
          </p:cNvPr>
          <p:cNvSpPr/>
          <p:nvPr userDrawn="1"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F26A855-D2C8-4657-852A-1144FF2C76FD}"/>
              </a:ext>
            </a:extLst>
          </p:cNvPr>
          <p:cNvGrpSpPr/>
          <p:nvPr userDrawn="1"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6ECE5-BEBF-4B8E-B5AC-3D7902444F17}"/>
                </a:ext>
              </a:extLst>
            </p:cNvPr>
            <p:cNvCxnSpPr/>
            <p:nvPr userDrawn="1"/>
          </p:nvCxnSpPr>
          <p:spPr>
            <a:xfrm flipH="1">
              <a:off x="765820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E7DEAD-E565-41EC-A7FE-3210F6139698}"/>
                </a:ext>
              </a:extLst>
            </p:cNvPr>
            <p:cNvCxnSpPr/>
            <p:nvPr userDrawn="1"/>
          </p:nvCxnSpPr>
          <p:spPr>
            <a:xfrm flipH="1">
              <a:off x="7399885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39348" y="6291034"/>
            <a:ext cx="5110130" cy="365125"/>
          </a:xfrm>
        </p:spPr>
        <p:txBody>
          <a:bodyPr/>
          <a:lstStyle>
            <a:lvl1pPr algn="ctr">
              <a:defRPr sz="130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companyname.com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62964" y="359888"/>
            <a:ext cx="516420" cy="522110"/>
          </a:xfrm>
        </p:spPr>
        <p:txBody>
          <a:bodyPr lIns="0" tIns="0" rIns="0" bIns="0" anchor="ctr" anchorCtr="1"/>
          <a:lstStyle>
            <a:lvl1pPr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E4973F43-2A8D-46DA-8FB2-E077D384393F}"/>
              </a:ext>
            </a:extLst>
          </p:cNvPr>
          <p:cNvSpPr/>
          <p:nvPr userDrawn="1"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F26A855-D2C8-4657-852A-1144FF2C76FD}"/>
              </a:ext>
            </a:extLst>
          </p:cNvPr>
          <p:cNvGrpSpPr/>
          <p:nvPr userDrawn="1"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6ECE5-BEBF-4B8E-B5AC-3D7902444F17}"/>
                </a:ext>
              </a:extLst>
            </p:cNvPr>
            <p:cNvCxnSpPr/>
            <p:nvPr userDrawn="1"/>
          </p:nvCxnSpPr>
          <p:spPr>
            <a:xfrm flipH="1">
              <a:off x="765820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E7DEAD-E565-41EC-A7FE-3210F6139698}"/>
                </a:ext>
              </a:extLst>
            </p:cNvPr>
            <p:cNvCxnSpPr/>
            <p:nvPr userDrawn="1"/>
          </p:nvCxnSpPr>
          <p:spPr>
            <a:xfrm flipH="1">
              <a:off x="7399885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008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39348" y="6291034"/>
            <a:ext cx="5110130" cy="365125"/>
          </a:xfrm>
        </p:spPr>
        <p:txBody>
          <a:bodyPr/>
          <a:lstStyle>
            <a:lvl1pPr algn="ctr">
              <a:defRPr sz="130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companyname.com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C5BB68-63BE-4133-B93A-26D74F70393C}"/>
              </a:ext>
            </a:extLst>
          </p:cNvPr>
          <p:cNvCxnSpPr/>
          <p:nvPr userDrawn="1"/>
        </p:nvCxnSpPr>
        <p:spPr>
          <a:xfrm>
            <a:off x="765820" y="985922"/>
            <a:ext cx="864096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62964" y="359888"/>
            <a:ext cx="516420" cy="522110"/>
          </a:xfrm>
        </p:spPr>
        <p:txBody>
          <a:bodyPr lIns="0" tIns="0" rIns="0" bIns="0" anchor="ctr" anchorCtr="1"/>
          <a:lstStyle>
            <a:lvl1pPr>
              <a:defRPr sz="1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02C626-C53F-407E-96FB-80FAB11371E0}"/>
              </a:ext>
            </a:extLst>
          </p:cNvPr>
          <p:cNvGrpSpPr/>
          <p:nvPr userDrawn="1"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98359EE-D792-4018-9297-434F84B6A10E}"/>
                </a:ext>
              </a:extLst>
            </p:cNvPr>
            <p:cNvCxnSpPr/>
            <p:nvPr userDrawn="1"/>
          </p:nvCxnSpPr>
          <p:spPr>
            <a:xfrm flipH="1">
              <a:off x="765820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5B62C18-9C61-493A-B1F4-C0B177EE31A0}"/>
                </a:ext>
              </a:extLst>
            </p:cNvPr>
            <p:cNvCxnSpPr/>
            <p:nvPr userDrawn="1"/>
          </p:nvCxnSpPr>
          <p:spPr>
            <a:xfrm flipH="1">
              <a:off x="7399885" y="6453336"/>
              <a:ext cx="417646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Diamond 12">
            <a:extLst>
              <a:ext uri="{FF2B5EF4-FFF2-40B4-BE49-F238E27FC236}">
                <a16:creationId xmlns:a16="http://schemas.microsoft.com/office/drawing/2014/main" id="{E4973F43-2A8D-46DA-8FB2-E077D384393F}"/>
              </a:ext>
            </a:extLst>
          </p:cNvPr>
          <p:cNvSpPr/>
          <p:nvPr userDrawn="1"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9D12C68-5B89-4EDB-A2B3-7F8A32E893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69997" y="1699355"/>
            <a:ext cx="4064282" cy="3870274"/>
          </a:xfrm>
          <a:custGeom>
            <a:avLst/>
            <a:gdLst>
              <a:gd name="connsiteX0" fmla="*/ 1196196 w 4064282"/>
              <a:gd name="connsiteY0" fmla="*/ 347059 h 3870274"/>
              <a:gd name="connsiteX1" fmla="*/ 2392391 w 4064282"/>
              <a:gd name="connsiteY1" fmla="*/ 1543254 h 3870274"/>
              <a:gd name="connsiteX2" fmla="*/ 2019056 w 4064282"/>
              <a:gd name="connsiteY2" fmla="*/ 1916589 h 3870274"/>
              <a:gd name="connsiteX3" fmla="*/ 2064605 w 4064282"/>
              <a:gd name="connsiteY3" fmla="*/ 1962138 h 3870274"/>
              <a:gd name="connsiteX4" fmla="*/ 2868087 w 4064282"/>
              <a:gd name="connsiteY4" fmla="*/ 1158656 h 3870274"/>
              <a:gd name="connsiteX5" fmla="*/ 4064282 w 4064282"/>
              <a:gd name="connsiteY5" fmla="*/ 2354851 h 3870274"/>
              <a:gd name="connsiteX6" fmla="*/ 2868087 w 4064282"/>
              <a:gd name="connsiteY6" fmla="*/ 3551045 h 3870274"/>
              <a:gd name="connsiteX7" fmla="*/ 2383834 w 4064282"/>
              <a:gd name="connsiteY7" fmla="*/ 3066793 h 3870274"/>
              <a:gd name="connsiteX8" fmla="*/ 1580352 w 4064282"/>
              <a:gd name="connsiteY8" fmla="*/ 3870274 h 3870274"/>
              <a:gd name="connsiteX9" fmla="*/ 384156 w 4064282"/>
              <a:gd name="connsiteY9" fmla="*/ 2674080 h 3870274"/>
              <a:gd name="connsiteX10" fmla="*/ 757492 w 4064282"/>
              <a:gd name="connsiteY10" fmla="*/ 2300745 h 3870274"/>
              <a:gd name="connsiteX11" fmla="*/ 0 w 4064282"/>
              <a:gd name="connsiteY11" fmla="*/ 1543254 h 3870274"/>
              <a:gd name="connsiteX12" fmla="*/ 2443501 w 4064282"/>
              <a:gd name="connsiteY12" fmla="*/ 0 h 3870274"/>
              <a:gd name="connsiteX13" fmla="*/ 3197460 w 4064282"/>
              <a:gd name="connsiteY13" fmla="*/ 753959 h 3870274"/>
              <a:gd name="connsiteX14" fmla="*/ 2443501 w 4064282"/>
              <a:gd name="connsiteY14" fmla="*/ 1507917 h 3870274"/>
              <a:gd name="connsiteX15" fmla="*/ 1689542 w 4064282"/>
              <a:gd name="connsiteY15" fmla="*/ 753959 h 387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64282" h="3870274">
                <a:moveTo>
                  <a:pt x="1196196" y="347059"/>
                </a:moveTo>
                <a:lnTo>
                  <a:pt x="2392391" y="1543254"/>
                </a:lnTo>
                <a:lnTo>
                  <a:pt x="2019056" y="1916589"/>
                </a:lnTo>
                <a:lnTo>
                  <a:pt x="2064605" y="1962138"/>
                </a:lnTo>
                <a:lnTo>
                  <a:pt x="2868087" y="1158656"/>
                </a:lnTo>
                <a:lnTo>
                  <a:pt x="4064282" y="2354851"/>
                </a:lnTo>
                <a:lnTo>
                  <a:pt x="2868087" y="3551045"/>
                </a:lnTo>
                <a:lnTo>
                  <a:pt x="2383834" y="3066793"/>
                </a:lnTo>
                <a:lnTo>
                  <a:pt x="1580352" y="3870274"/>
                </a:lnTo>
                <a:lnTo>
                  <a:pt x="384156" y="2674080"/>
                </a:lnTo>
                <a:lnTo>
                  <a:pt x="757492" y="2300745"/>
                </a:lnTo>
                <a:lnTo>
                  <a:pt x="0" y="1543254"/>
                </a:lnTo>
                <a:close/>
                <a:moveTo>
                  <a:pt x="2443501" y="0"/>
                </a:moveTo>
                <a:lnTo>
                  <a:pt x="3197460" y="753959"/>
                </a:lnTo>
                <a:lnTo>
                  <a:pt x="2443501" y="1507917"/>
                </a:lnTo>
                <a:lnTo>
                  <a:pt x="1689542" y="75395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96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70" r:id="rId8"/>
    <p:sldLayoutId id="2147483663" r:id="rId9"/>
    <p:sldLayoutId id="2147483668" r:id="rId10"/>
    <p:sldLayoutId id="2147483664" r:id="rId11"/>
    <p:sldLayoutId id="2147483662" r:id="rId12"/>
    <p:sldLayoutId id="2147483655" r:id="rId13"/>
    <p:sldLayoutId id="2147483665" r:id="rId14"/>
    <p:sldLayoutId id="2147483666" r:id="rId15"/>
    <p:sldLayoutId id="2147483667" r:id="rId16"/>
    <p:sldLayoutId id="2147483669" r:id="rId17"/>
    <p:sldLayoutId id="2147483656" r:id="rId18"/>
    <p:sldLayoutId id="2147483657" r:id="rId19"/>
    <p:sldLayoutId id="2147483658" r:id="rId20"/>
    <p:sldLayoutId id="2147483659" r:id="rId21"/>
    <p:sldLayoutId id="2147483684" r:id="rId22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gif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3.xml"/><Relationship Id="rId6" Type="http://schemas.microsoft.com/office/2007/relationships/hdphoto" Target="../media/hdphoto2.wdp"/><Relationship Id="rId5" Type="http://schemas.openxmlformats.org/officeDocument/2006/relationships/image" Target="../media/image1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7FD0C17-ABB8-433B-B4F6-4DBD512635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8000"/>
          </a:xfrm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B7673810-1BFA-4D4E-BA88-4FC45E382285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">
                <a:schemeClr val="accent3"/>
              </a:gs>
              <a:gs pos="100000">
                <a:schemeClr val="accent1">
                  <a:alpha val="3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F48CFE-D144-4037-8E62-8BBEDC0603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5699" y="2865250"/>
            <a:ext cx="10360501" cy="1344084"/>
          </a:xfrm>
        </p:spPr>
        <p:txBody>
          <a:bodyPr anchor="b">
            <a:noAutofit/>
          </a:bodyPr>
          <a:lstStyle/>
          <a:p>
            <a:pPr algn="l"/>
            <a:r>
              <a:rPr lang="en-IN" sz="6000" dirty="0">
                <a:solidFill>
                  <a:schemeClr val="bg1"/>
                </a:solidFill>
              </a:rPr>
              <a:t>INTRO TO ADOBE EXPERIENCE DESIGN (XD)</a:t>
            </a:r>
            <a:endParaRPr lang="en-IN" sz="6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9D1B319-E23E-40A1-BEE8-EC38E7556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1178" y="4156586"/>
            <a:ext cx="10383954" cy="764440"/>
          </a:xfrm>
        </p:spPr>
        <p:txBody>
          <a:bodyPr/>
          <a:lstStyle/>
          <a:p>
            <a:pPr algn="l"/>
            <a:r>
              <a:rPr lang="en-US" cap="all" spc="500" dirty="0">
                <a:solidFill>
                  <a:schemeClr val="bg1"/>
                </a:solidFill>
              </a:rPr>
              <a:t>UX/UI design and collaboration tool</a:t>
            </a:r>
            <a:endParaRPr lang="en-IN" cap="all" spc="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3" name="Picture 2" descr="Afbeeldingsresultaat voor adobe xd logo png">
            <a:extLst>
              <a:ext uri="{FF2B5EF4-FFF2-40B4-BE49-F238E27FC236}">
                <a16:creationId xmlns:a16="http://schemas.microsoft.com/office/drawing/2014/main" id="{5389AABD-8639-4506-8B7E-7B1FB054B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49" y="3203027"/>
            <a:ext cx="1031475" cy="1005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483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394FEC-5C13-4C9A-9E2F-12FB4167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Design. Prototype. Share.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B40EF-C4C1-4AA3-AF03-E85548D2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AMIS - Code Café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E9261-2C31-44E7-A17A-B9A46020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2AEAC1D-AE35-46B9-ACB6-631A618F1219}"/>
              </a:ext>
            </a:extLst>
          </p:cNvPr>
          <p:cNvSpPr txBox="1"/>
          <p:nvPr/>
        </p:nvSpPr>
        <p:spPr>
          <a:xfrm>
            <a:off x="8902724" y="1772816"/>
            <a:ext cx="2945058" cy="951351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Easily go from design to prototype to sharing the App with customers and developers.</a:t>
            </a:r>
          </a:p>
        </p:txBody>
      </p:sp>
      <p:pic>
        <p:nvPicPr>
          <p:cNvPr id="6146" name="Picture 2" descr="Experience design. Redefined">
            <a:extLst>
              <a:ext uri="{FF2B5EF4-FFF2-40B4-BE49-F238E27FC236}">
                <a16:creationId xmlns:a16="http://schemas.microsoft.com/office/drawing/2014/main" id="{393798B2-06C6-4A0E-A8D9-0E97C8C387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0" y="1531962"/>
            <a:ext cx="7920880" cy="445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im5.ezgif.com/tmp/ezgif-5-b6acd971c85c-gif-im/frame_134_delay-5s.gif">
            <a:extLst>
              <a:ext uri="{FF2B5EF4-FFF2-40B4-BE49-F238E27FC236}">
                <a16:creationId xmlns:a16="http://schemas.microsoft.com/office/drawing/2014/main" id="{B45C120B-4223-43E8-8D9B-BB34E94ED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19" y="1531962"/>
            <a:ext cx="7913881" cy="445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Design, prototype, share â all in XD.">
            <a:extLst>
              <a:ext uri="{FF2B5EF4-FFF2-40B4-BE49-F238E27FC236}">
                <a16:creationId xmlns:a16="http://schemas.microsoft.com/office/drawing/2014/main" id="{26C9D2E8-4F43-4085-AADA-C21A76D0365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308" y="2933775"/>
            <a:ext cx="4653135" cy="3360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54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100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CAA188-1F07-4647-A737-F94D50A74E9D}"/>
              </a:ext>
            </a:extLst>
          </p:cNvPr>
          <p:cNvSpPr txBox="1"/>
          <p:nvPr/>
        </p:nvSpPr>
        <p:spPr>
          <a:xfrm>
            <a:off x="375078" y="1016214"/>
            <a:ext cx="4100370" cy="1434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5400" b="1" dirty="0" err="1">
                <a:solidFill>
                  <a:schemeClr val="bg1"/>
                </a:solidFill>
                <a:latin typeface="Open Sans"/>
              </a:rPr>
              <a:t>Favorite</a:t>
            </a:r>
            <a:r>
              <a:rPr lang="en-GB" sz="5400" b="1" dirty="0">
                <a:solidFill>
                  <a:schemeClr val="bg1"/>
                </a:solidFill>
                <a:latin typeface="Open Sans"/>
              </a:rPr>
              <a:t>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4DC6A1-14F3-4EEB-84D2-2A7B51835BD8}"/>
              </a:ext>
            </a:extLst>
          </p:cNvPr>
          <p:cNvSpPr txBox="1"/>
          <p:nvPr/>
        </p:nvSpPr>
        <p:spPr>
          <a:xfrm>
            <a:off x="5375753" y="2362923"/>
            <a:ext cx="273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Voice prototyping, Responsive Resize, Auto-Animate / Timed Triggers.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CDF5CA-139C-42B3-8309-09BD0F838981}"/>
              </a:ext>
            </a:extLst>
          </p:cNvPr>
          <p:cNvSpPr txBox="1"/>
          <p:nvPr/>
        </p:nvSpPr>
        <p:spPr>
          <a:xfrm>
            <a:off x="5375753" y="1818637"/>
            <a:ext cx="273630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UX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B1848-3D33-4B69-AC9A-B5A90A1F809B}"/>
              </a:ext>
            </a:extLst>
          </p:cNvPr>
          <p:cNvSpPr txBox="1"/>
          <p:nvPr/>
        </p:nvSpPr>
        <p:spPr>
          <a:xfrm>
            <a:off x="8902724" y="2362923"/>
            <a:ext cx="273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Extend your App with plugins, such as a JSON data plugin &amp; </a:t>
            </a:r>
            <a:r>
              <a:rPr lang="en-US" sz="1400" kern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Avocode</a:t>
            </a: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plugin for code export.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22A3A2-056D-4B1F-82EB-588F2CF84B70}"/>
              </a:ext>
            </a:extLst>
          </p:cNvPr>
          <p:cNvSpPr txBox="1"/>
          <p:nvPr/>
        </p:nvSpPr>
        <p:spPr>
          <a:xfrm>
            <a:off x="8902724" y="1818637"/>
            <a:ext cx="273630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PLUGINS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BB71C6-2D10-4DAE-B060-F7BFCF2DAB17}"/>
              </a:ext>
            </a:extLst>
          </p:cNvPr>
          <p:cNvSpPr txBox="1"/>
          <p:nvPr/>
        </p:nvSpPr>
        <p:spPr>
          <a:xfrm>
            <a:off x="5375753" y="4870009"/>
            <a:ext cx="273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kit comes with templates, artboards, screens, and assets you need for a unique UX.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8408B9-9F05-44CB-A6AD-587947672FEF}"/>
              </a:ext>
            </a:extLst>
          </p:cNvPr>
          <p:cNvSpPr txBox="1"/>
          <p:nvPr/>
        </p:nvSpPr>
        <p:spPr>
          <a:xfrm>
            <a:off x="5375753" y="4325723"/>
            <a:ext cx="273630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 UI KITS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024122-76B5-49BC-B2EC-C04BF1B95065}"/>
              </a:ext>
            </a:extLst>
          </p:cNvPr>
          <p:cNvSpPr txBox="1"/>
          <p:nvPr/>
        </p:nvSpPr>
        <p:spPr>
          <a:xfrm>
            <a:off x="8902724" y="4870009"/>
            <a:ext cx="273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XD to collaboration apps like Slack, JIRA, and Microsoft Teams.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733AFA-4D51-4DA6-8CD4-93479C795A90}"/>
              </a:ext>
            </a:extLst>
          </p:cNvPr>
          <p:cNvSpPr txBox="1"/>
          <p:nvPr/>
        </p:nvSpPr>
        <p:spPr>
          <a:xfrm>
            <a:off x="8902724" y="4325723"/>
            <a:ext cx="273630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INTEGRATIONS</a:t>
            </a:r>
          </a:p>
        </p:txBody>
      </p:sp>
      <p:pic>
        <p:nvPicPr>
          <p:cNvPr id="122" name="Picture 4" descr="From static to interactive">
            <a:extLst>
              <a:ext uri="{FF2B5EF4-FFF2-40B4-BE49-F238E27FC236}">
                <a16:creationId xmlns:a16="http://schemas.microsoft.com/office/drawing/2014/main" id="{3E760B07-633E-4328-ADDA-69A74A675FE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77" y="3008926"/>
            <a:ext cx="4567207" cy="256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Add audio to your prototypes.">
            <a:extLst>
              <a:ext uri="{FF2B5EF4-FFF2-40B4-BE49-F238E27FC236}">
                <a16:creationId xmlns:a16="http://schemas.microsoft.com/office/drawing/2014/main" id="{B76C0BF3-580A-4EAC-8EF8-7077E72A3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219" y="935599"/>
            <a:ext cx="693201" cy="69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4" descr="Work with assets right in your app.">
            <a:extLst>
              <a:ext uri="{FF2B5EF4-FFF2-40B4-BE49-F238E27FC236}">
                <a16:creationId xmlns:a16="http://schemas.microsoft.com/office/drawing/2014/main" id="{E790BEA2-A6EA-4428-AD1A-5EE7DE6F2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340" y="3504438"/>
            <a:ext cx="738664" cy="738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6" descr="Plugins">
            <a:extLst>
              <a:ext uri="{FF2B5EF4-FFF2-40B4-BE49-F238E27FC236}">
                <a16:creationId xmlns:a16="http://schemas.microsoft.com/office/drawing/2014/main" id="{CEA72580-B59A-4FD1-AB27-D5898E66B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5508" y="836712"/>
            <a:ext cx="899304" cy="8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Picture 8" descr="App integrations">
            <a:extLst>
              <a:ext uri="{FF2B5EF4-FFF2-40B4-BE49-F238E27FC236}">
                <a16:creationId xmlns:a16="http://schemas.microsoft.com/office/drawing/2014/main" id="{CAE74FA3-46A2-42C5-AA48-669FA83B8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6296" y="3495919"/>
            <a:ext cx="738664" cy="738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58657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ijdelijke aanduiding voor afbeelding 11">
            <a:extLst>
              <a:ext uri="{FF2B5EF4-FFF2-40B4-BE49-F238E27FC236}">
                <a16:creationId xmlns:a16="http://schemas.microsoft.com/office/drawing/2014/main" id="{291DEE7D-AB73-4B23-95EA-04D9E46B49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4" b="4804"/>
          <a:stretch>
            <a:fillRect/>
          </a:stretch>
        </p:blipFill>
        <p:spPr>
          <a:xfrm>
            <a:off x="0" y="0"/>
            <a:ext cx="12188825" cy="6857999"/>
          </a:xfrm>
        </p:spPr>
      </p:pic>
      <p:sp>
        <p:nvSpPr>
          <p:cNvPr id="15" name="Rectangle 15">
            <a:extLst>
              <a:ext uri="{FF2B5EF4-FFF2-40B4-BE49-F238E27FC236}">
                <a16:creationId xmlns:a16="http://schemas.microsoft.com/office/drawing/2014/main" id="{ED159FC2-0E8B-4B48-B2A3-961D996C2A1E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">
                <a:schemeClr val="accent3"/>
              </a:gs>
              <a:gs pos="100000">
                <a:schemeClr val="accent1">
                  <a:alpha val="3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F6B16-3A2D-40A1-8379-8C68FFDBF4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126" y="3789040"/>
            <a:ext cx="9892806" cy="100756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Let’s see XD in action!</a:t>
            </a:r>
            <a:endParaRPr lang="en-IN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5C41E98-8CBB-4869-84E8-9BBF0D2A9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9638" y="4797177"/>
            <a:ext cx="6264275" cy="1368127"/>
          </a:xfrm>
        </p:spPr>
        <p:txBody>
          <a:bodyPr>
            <a:normAutofit/>
          </a:bodyPr>
          <a:lstStyle/>
          <a:p>
            <a:r>
              <a:rPr lang="en-US" sz="20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How does it work in real-world example?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B72BD343-1C28-44FB-93BF-75431E15CDDF}"/>
              </a:ext>
            </a:extLst>
          </p:cNvPr>
          <p:cNvSpPr/>
          <p:nvPr/>
        </p:nvSpPr>
        <p:spPr>
          <a:xfrm>
            <a:off x="1042730" y="2132856"/>
            <a:ext cx="1530468" cy="1530468"/>
          </a:xfrm>
          <a:prstGeom prst="diamond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83381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A59A74DF-BCB4-4A3A-B354-B00008AE52B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" r="2364"/>
          <a:stretch>
            <a:fillRect/>
          </a:stretch>
        </p:blipFill>
        <p:spPr/>
      </p:pic>
      <p:sp>
        <p:nvSpPr>
          <p:cNvPr id="11" name="Rectangle 15">
            <a:extLst>
              <a:ext uri="{FF2B5EF4-FFF2-40B4-BE49-F238E27FC236}">
                <a16:creationId xmlns:a16="http://schemas.microsoft.com/office/drawing/2014/main" id="{EA3CC7F9-6710-4D8A-8CAD-9B5149CA4AFD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">
                <a:schemeClr val="accent3"/>
              </a:gs>
              <a:gs pos="100000">
                <a:schemeClr val="accent1">
                  <a:alpha val="3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F6B16-3A2D-40A1-8379-8C68FFDBF4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126" y="3789040"/>
            <a:ext cx="9892806" cy="100756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Take XD for a test-drive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5C41E98-8CBB-4869-84E8-9BBF0D2A9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9638" y="4797177"/>
            <a:ext cx="6264275" cy="1368127"/>
          </a:xfrm>
        </p:spPr>
        <p:txBody>
          <a:bodyPr>
            <a:normAutofit/>
          </a:bodyPr>
          <a:lstStyle/>
          <a:p>
            <a:r>
              <a:rPr lang="en-US" sz="20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How does it work in real-world example?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B72BD343-1C28-44FB-93BF-75431E15CDDF}"/>
              </a:ext>
            </a:extLst>
          </p:cNvPr>
          <p:cNvSpPr/>
          <p:nvPr/>
        </p:nvSpPr>
        <p:spPr>
          <a:xfrm>
            <a:off x="1042730" y="2132856"/>
            <a:ext cx="1530468" cy="1530468"/>
          </a:xfrm>
          <a:prstGeom prst="diamond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15528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D19976E-DF6E-479E-9632-5F90F25C42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" r="13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943494-1999-4C3D-BC5E-51B2449AFDBB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alpha val="9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277A81BC-D3A9-4EAF-BF03-3FB46527FC43}"/>
              </a:ext>
            </a:extLst>
          </p:cNvPr>
          <p:cNvSpPr txBox="1"/>
          <p:nvPr/>
        </p:nvSpPr>
        <p:spPr>
          <a:xfrm>
            <a:off x="4768626" y="677236"/>
            <a:ext cx="2589650" cy="646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99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 Drive</a:t>
            </a:r>
          </a:p>
        </p:txBody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1B7C2120-93ED-45A4-9D42-08D217BE50FF}"/>
              </a:ext>
            </a:extLst>
          </p:cNvPr>
          <p:cNvSpPr/>
          <p:nvPr/>
        </p:nvSpPr>
        <p:spPr>
          <a:xfrm>
            <a:off x="1452741" y="2052450"/>
            <a:ext cx="649536" cy="721707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3B6F34F1-391E-41B8-9F45-00E679583D9E}"/>
              </a:ext>
            </a:extLst>
          </p:cNvPr>
          <p:cNvSpPr/>
          <p:nvPr/>
        </p:nvSpPr>
        <p:spPr>
          <a:xfrm>
            <a:off x="1452740" y="3527671"/>
            <a:ext cx="649536" cy="721707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B8BC5A78-D28B-4E97-83A4-2FF1520B5C50}"/>
              </a:ext>
            </a:extLst>
          </p:cNvPr>
          <p:cNvSpPr/>
          <p:nvPr/>
        </p:nvSpPr>
        <p:spPr>
          <a:xfrm>
            <a:off x="1452739" y="4988721"/>
            <a:ext cx="649536" cy="721707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3" name="TextBox 20">
            <a:extLst>
              <a:ext uri="{FF2B5EF4-FFF2-40B4-BE49-F238E27FC236}">
                <a16:creationId xmlns:a16="http://schemas.microsoft.com/office/drawing/2014/main" id="{BED31C33-2AAE-4DFB-9A18-F222D2A2211A}"/>
              </a:ext>
            </a:extLst>
          </p:cNvPr>
          <p:cNvSpPr txBox="1"/>
          <p:nvPr/>
        </p:nvSpPr>
        <p:spPr>
          <a:xfrm>
            <a:off x="1579039" y="2148274"/>
            <a:ext cx="396936" cy="52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9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34" name="TextBox 22">
            <a:extLst>
              <a:ext uri="{FF2B5EF4-FFF2-40B4-BE49-F238E27FC236}">
                <a16:creationId xmlns:a16="http://schemas.microsoft.com/office/drawing/2014/main" id="{5FD2819C-B343-4EAF-8F97-B3B65EE81DF9}"/>
              </a:ext>
            </a:extLst>
          </p:cNvPr>
          <p:cNvSpPr txBox="1"/>
          <p:nvPr/>
        </p:nvSpPr>
        <p:spPr>
          <a:xfrm>
            <a:off x="1579039" y="3617137"/>
            <a:ext cx="396936" cy="52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9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35" name="TextBox 23">
            <a:extLst>
              <a:ext uri="{FF2B5EF4-FFF2-40B4-BE49-F238E27FC236}">
                <a16:creationId xmlns:a16="http://schemas.microsoft.com/office/drawing/2014/main" id="{7A2D74D5-FDF6-4B0A-ACCD-99D3F6B213B2}"/>
              </a:ext>
            </a:extLst>
          </p:cNvPr>
          <p:cNvSpPr txBox="1"/>
          <p:nvPr/>
        </p:nvSpPr>
        <p:spPr>
          <a:xfrm>
            <a:off x="1579039" y="5088032"/>
            <a:ext cx="396936" cy="52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9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grpSp>
        <p:nvGrpSpPr>
          <p:cNvPr id="36" name="Group 1">
            <a:extLst>
              <a:ext uri="{FF2B5EF4-FFF2-40B4-BE49-F238E27FC236}">
                <a16:creationId xmlns:a16="http://schemas.microsoft.com/office/drawing/2014/main" id="{7B6586CD-9EB5-4099-80B4-8350E7EAE91C}"/>
              </a:ext>
            </a:extLst>
          </p:cNvPr>
          <p:cNvGrpSpPr/>
          <p:nvPr/>
        </p:nvGrpSpPr>
        <p:grpSpPr>
          <a:xfrm>
            <a:off x="4515294" y="997821"/>
            <a:ext cx="3150816" cy="0"/>
            <a:chOff x="4525348" y="998376"/>
            <a:chExt cx="3151637" cy="0"/>
          </a:xfrm>
        </p:grpSpPr>
        <p:cxnSp>
          <p:nvCxnSpPr>
            <p:cNvPr id="37" name="Straight Connector 2">
              <a:extLst>
                <a:ext uri="{FF2B5EF4-FFF2-40B4-BE49-F238E27FC236}">
                  <a16:creationId xmlns:a16="http://schemas.microsoft.com/office/drawing/2014/main" id="{9D9D3C50-3EA8-4AB5-BA0B-538ABD500BED}"/>
                </a:ext>
              </a:extLst>
            </p:cNvPr>
            <p:cNvCxnSpPr/>
            <p:nvPr/>
          </p:nvCxnSpPr>
          <p:spPr>
            <a:xfrm>
              <a:off x="4525348" y="998376"/>
              <a:ext cx="30791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4">
              <a:extLst>
                <a:ext uri="{FF2B5EF4-FFF2-40B4-BE49-F238E27FC236}">
                  <a16:creationId xmlns:a16="http://schemas.microsoft.com/office/drawing/2014/main" id="{C34244FC-E72F-4D5A-9F61-CE616AA537D6}"/>
                </a:ext>
              </a:extLst>
            </p:cNvPr>
            <p:cNvCxnSpPr/>
            <p:nvPr/>
          </p:nvCxnSpPr>
          <p:spPr>
            <a:xfrm>
              <a:off x="7369072" y="998376"/>
              <a:ext cx="30791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8">
            <a:extLst>
              <a:ext uri="{FF2B5EF4-FFF2-40B4-BE49-F238E27FC236}">
                <a16:creationId xmlns:a16="http://schemas.microsoft.com/office/drawing/2014/main" id="{F9915DE1-E38D-421D-913C-0FD3A9D63F71}"/>
              </a:ext>
            </a:extLst>
          </p:cNvPr>
          <p:cNvSpPr/>
          <p:nvPr/>
        </p:nvSpPr>
        <p:spPr>
          <a:xfrm>
            <a:off x="2113726" y="1775797"/>
            <a:ext cx="8443971" cy="1250958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8AB387A5-D26B-4D20-8894-08CA7A845DA8}"/>
              </a:ext>
            </a:extLst>
          </p:cNvPr>
          <p:cNvSpPr/>
          <p:nvPr/>
        </p:nvSpPr>
        <p:spPr>
          <a:xfrm>
            <a:off x="2113726" y="4726236"/>
            <a:ext cx="8443971" cy="1250958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41" name="Rectangle 10">
            <a:extLst>
              <a:ext uri="{FF2B5EF4-FFF2-40B4-BE49-F238E27FC236}">
                <a16:creationId xmlns:a16="http://schemas.microsoft.com/office/drawing/2014/main" id="{090F5F7B-DCF8-4A3A-9763-0B942ACDAF47}"/>
              </a:ext>
            </a:extLst>
          </p:cNvPr>
          <p:cNvSpPr/>
          <p:nvPr/>
        </p:nvSpPr>
        <p:spPr>
          <a:xfrm>
            <a:off x="2113726" y="3251016"/>
            <a:ext cx="8443971" cy="1250958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42" name="TextBox 16">
            <a:extLst>
              <a:ext uri="{FF2B5EF4-FFF2-40B4-BE49-F238E27FC236}">
                <a16:creationId xmlns:a16="http://schemas.microsoft.com/office/drawing/2014/main" id="{DCAC7B3F-A80B-4110-9228-38231A752477}"/>
              </a:ext>
            </a:extLst>
          </p:cNvPr>
          <p:cNvSpPr txBox="1"/>
          <p:nvPr/>
        </p:nvSpPr>
        <p:spPr>
          <a:xfrm>
            <a:off x="2378351" y="2206375"/>
            <a:ext cx="780646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lang="en-US" sz="1600" kern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Pick the basic tutorial as a start to do end-to-end example. </a:t>
            </a:r>
          </a:p>
        </p:txBody>
      </p:sp>
      <p:sp>
        <p:nvSpPr>
          <p:cNvPr id="43" name="TextBox 18">
            <a:extLst>
              <a:ext uri="{FF2B5EF4-FFF2-40B4-BE49-F238E27FC236}">
                <a16:creationId xmlns:a16="http://schemas.microsoft.com/office/drawing/2014/main" id="{62F74588-AA8F-439D-A805-1E00DB7C9B68}"/>
              </a:ext>
            </a:extLst>
          </p:cNvPr>
          <p:cNvSpPr txBox="1"/>
          <p:nvPr/>
        </p:nvSpPr>
        <p:spPr>
          <a:xfrm>
            <a:off x="2362310" y="3690648"/>
            <a:ext cx="780646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lang="en-US" sz="1600" kern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Pick one of the UI Kits for example Google Material Design and build for scratch.</a:t>
            </a:r>
          </a:p>
        </p:txBody>
      </p:sp>
      <p:sp>
        <p:nvSpPr>
          <p:cNvPr id="44" name="TextBox 19">
            <a:extLst>
              <a:ext uri="{FF2B5EF4-FFF2-40B4-BE49-F238E27FC236}">
                <a16:creationId xmlns:a16="http://schemas.microsoft.com/office/drawing/2014/main" id="{E40B03F1-41E4-4B7E-ADF0-0C7A6FDF1C9F}"/>
              </a:ext>
            </a:extLst>
          </p:cNvPr>
          <p:cNvSpPr txBox="1"/>
          <p:nvPr/>
        </p:nvSpPr>
        <p:spPr>
          <a:xfrm>
            <a:off x="2378351" y="5180297"/>
            <a:ext cx="78064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600" kern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Inspect given example and play around with some advanced functions.</a:t>
            </a:r>
          </a:p>
        </p:txBody>
      </p:sp>
    </p:spTree>
    <p:extLst>
      <p:ext uri="{BB962C8B-B14F-4D97-AF65-F5344CB8AC3E}">
        <p14:creationId xmlns:p14="http://schemas.microsoft.com/office/powerpoint/2010/main" val="1228216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delijke aanduiding voor afbeelding 7">
            <a:extLst>
              <a:ext uri="{FF2B5EF4-FFF2-40B4-BE49-F238E27FC236}">
                <a16:creationId xmlns:a16="http://schemas.microsoft.com/office/drawing/2014/main" id="{859F1A84-98BF-41DE-B67E-2927D6726D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0" r="9270"/>
          <a:stretch>
            <a:fillRect/>
          </a:stretch>
        </p:blipFill>
        <p:spPr/>
      </p:pic>
      <p:sp>
        <p:nvSpPr>
          <p:cNvPr id="12" name="Rectangle 10">
            <a:extLst>
              <a:ext uri="{FF2B5EF4-FFF2-40B4-BE49-F238E27FC236}">
                <a16:creationId xmlns:a16="http://schemas.microsoft.com/office/drawing/2014/main" id="{76EE7BB0-4779-4EC4-9E83-E4140AD08BD6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">
                <a:schemeClr val="accent3"/>
              </a:gs>
              <a:gs pos="100000">
                <a:schemeClr val="accent1">
                  <a:alpha val="3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F48CFE-D144-4037-8E62-8BBEDC0603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5699" y="2525352"/>
            <a:ext cx="10360501" cy="1344084"/>
          </a:xfrm>
        </p:spPr>
        <p:txBody>
          <a:bodyPr anchor="b">
            <a:noAutofit/>
          </a:bodyPr>
          <a:lstStyle/>
          <a:p>
            <a:pPr algn="l"/>
            <a:r>
              <a:rPr lang="en-IN" sz="6000" dirty="0">
                <a:solidFill>
                  <a:schemeClr val="bg1"/>
                </a:solidFill>
              </a:rPr>
              <a:t>THANK YOU</a:t>
            </a:r>
            <a:endParaRPr lang="en-IN" sz="6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9D1B319-E23E-40A1-BEE8-EC38E7556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1178" y="3816688"/>
            <a:ext cx="10383954" cy="764440"/>
          </a:xfrm>
        </p:spPr>
        <p:txBody>
          <a:bodyPr/>
          <a:lstStyle/>
          <a:p>
            <a:pPr algn="l"/>
            <a:r>
              <a:rPr lang="en-US" cap="all" spc="500" dirty="0">
                <a:solidFill>
                  <a:schemeClr val="bg1"/>
                </a:solidFill>
              </a:rPr>
              <a:t>UX/UI design and collaboration tool</a:t>
            </a:r>
            <a:endParaRPr lang="en-IN" cap="all" spc="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3" name="Picture 2" descr="Afbeeldingsresultaat voor adobe xd logo png">
            <a:extLst>
              <a:ext uri="{FF2B5EF4-FFF2-40B4-BE49-F238E27FC236}">
                <a16:creationId xmlns:a16="http://schemas.microsoft.com/office/drawing/2014/main" id="{5389AABD-8639-4506-8B7E-7B1FB054B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49" y="3203027"/>
            <a:ext cx="1031475" cy="1005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1340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D885C-0A15-4D6B-8EEE-E5B9550E3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4F496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021C0-D6A7-4A3D-A17B-229E069D6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AMIS - Code Café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9898C-E1DA-4D14-A509-97624E50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113BEDA8-E02E-4C77-B81F-F5F5618C1D56}"/>
              </a:ext>
            </a:extLst>
          </p:cNvPr>
          <p:cNvSpPr/>
          <p:nvPr/>
        </p:nvSpPr>
        <p:spPr>
          <a:xfrm>
            <a:off x="5973457" y="1230377"/>
            <a:ext cx="655208" cy="655208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D1B97FE5-8134-4551-A603-6956B3FAAF4F}"/>
              </a:ext>
            </a:extLst>
          </p:cNvPr>
          <p:cNvSpPr/>
          <p:nvPr/>
        </p:nvSpPr>
        <p:spPr>
          <a:xfrm>
            <a:off x="5973457" y="2433727"/>
            <a:ext cx="655208" cy="65520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7AFE004F-1739-4DFB-94E4-AB23F374053D}"/>
              </a:ext>
            </a:extLst>
          </p:cNvPr>
          <p:cNvSpPr/>
          <p:nvPr/>
        </p:nvSpPr>
        <p:spPr>
          <a:xfrm>
            <a:off x="5973457" y="3637077"/>
            <a:ext cx="655208" cy="65520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68AF1015-1E1F-47C5-ACC5-0337A1C94718}"/>
              </a:ext>
            </a:extLst>
          </p:cNvPr>
          <p:cNvSpPr/>
          <p:nvPr/>
        </p:nvSpPr>
        <p:spPr>
          <a:xfrm>
            <a:off x="5973457" y="4840428"/>
            <a:ext cx="655208" cy="655208"/>
          </a:xfrm>
          <a:prstGeom prst="diamon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438B557-2290-4B9C-B94B-4B9C1D48DA35}"/>
              </a:ext>
            </a:extLst>
          </p:cNvPr>
          <p:cNvGrpSpPr/>
          <p:nvPr/>
        </p:nvGrpSpPr>
        <p:grpSpPr>
          <a:xfrm>
            <a:off x="6958508" y="1172336"/>
            <a:ext cx="3881459" cy="744496"/>
            <a:chOff x="6958508" y="1155566"/>
            <a:chExt cx="3881459" cy="74449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D46236-05D8-481D-B84F-5F9E63DB2B38}"/>
                </a:ext>
              </a:extLst>
            </p:cNvPr>
            <p:cNvSpPr txBox="1"/>
            <p:nvPr/>
          </p:nvSpPr>
          <p:spPr>
            <a:xfrm>
              <a:off x="6958508" y="1573178"/>
              <a:ext cx="3881459" cy="3268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What is XD and who is it for?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4CC99A-D43F-441F-900F-794F224D1B2B}"/>
                </a:ext>
              </a:extLst>
            </p:cNvPr>
            <p:cNvSpPr txBox="1"/>
            <p:nvPr/>
          </p:nvSpPr>
          <p:spPr>
            <a:xfrm>
              <a:off x="6958508" y="1155566"/>
              <a:ext cx="3881459" cy="4355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/>
                  <a:cs typeface="Arial" panose="020B0604020202020204" pitchFamily="34" charset="0"/>
                </a:rPr>
                <a:t>Introduction Adobe XD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4DE4B03-1119-43E4-AF78-53B66893386C}"/>
              </a:ext>
            </a:extLst>
          </p:cNvPr>
          <p:cNvGrpSpPr/>
          <p:nvPr/>
        </p:nvGrpSpPr>
        <p:grpSpPr>
          <a:xfrm>
            <a:off x="6958508" y="2396472"/>
            <a:ext cx="3881459" cy="750204"/>
            <a:chOff x="6958508" y="1155566"/>
            <a:chExt cx="3881459" cy="75020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EB12DD7-A24F-46F1-9808-597F9D5C834D}"/>
                </a:ext>
              </a:extLst>
            </p:cNvPr>
            <p:cNvSpPr txBox="1"/>
            <p:nvPr/>
          </p:nvSpPr>
          <p:spPr>
            <a:xfrm>
              <a:off x="6958508" y="1573178"/>
              <a:ext cx="3881459" cy="33259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How-to build websites and apps with XD?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38981BA-C534-4244-9F48-805BB46DFE33}"/>
                </a:ext>
              </a:extLst>
            </p:cNvPr>
            <p:cNvSpPr txBox="1"/>
            <p:nvPr/>
          </p:nvSpPr>
          <p:spPr>
            <a:xfrm>
              <a:off x="6958508" y="1155566"/>
              <a:ext cx="3881459" cy="4355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/>
                  <a:cs typeface="Arial" panose="020B0604020202020204" pitchFamily="34" charset="0"/>
                </a:rPr>
                <a:t>From prototype to app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1E5E619-E727-46F6-9E99-65CC659EFA04}"/>
              </a:ext>
            </a:extLst>
          </p:cNvPr>
          <p:cNvGrpSpPr/>
          <p:nvPr/>
        </p:nvGrpSpPr>
        <p:grpSpPr>
          <a:xfrm>
            <a:off x="6958508" y="3573016"/>
            <a:ext cx="3881459" cy="744496"/>
            <a:chOff x="6958508" y="1155566"/>
            <a:chExt cx="3881459" cy="74449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21818B0-2B73-44F9-9A06-CAB2FE50B8E9}"/>
                </a:ext>
              </a:extLst>
            </p:cNvPr>
            <p:cNvSpPr txBox="1"/>
            <p:nvPr/>
          </p:nvSpPr>
          <p:spPr>
            <a:xfrm>
              <a:off x="6958508" y="1573178"/>
              <a:ext cx="3881459" cy="3268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Live demo of app project in XD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98982FF-4784-425F-A6AB-E6FCF40571F4}"/>
                </a:ext>
              </a:extLst>
            </p:cNvPr>
            <p:cNvSpPr txBox="1"/>
            <p:nvPr/>
          </p:nvSpPr>
          <p:spPr>
            <a:xfrm>
              <a:off x="6958508" y="1155566"/>
              <a:ext cx="3881459" cy="4355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/>
                  <a:cs typeface="Arial" panose="020B0604020202020204" pitchFamily="34" charset="0"/>
                </a:rPr>
                <a:t>Let’s see XD in action! 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F9318F-4EE8-433C-A340-529400A886B9}"/>
              </a:ext>
            </a:extLst>
          </p:cNvPr>
          <p:cNvGrpSpPr/>
          <p:nvPr/>
        </p:nvGrpSpPr>
        <p:grpSpPr>
          <a:xfrm>
            <a:off x="6958508" y="4720807"/>
            <a:ext cx="3881459" cy="744496"/>
            <a:chOff x="6958508" y="1155566"/>
            <a:chExt cx="3881459" cy="74449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7F4ED59-23CC-421E-B2FD-0707635B4EF7}"/>
                </a:ext>
              </a:extLst>
            </p:cNvPr>
            <p:cNvSpPr txBox="1"/>
            <p:nvPr/>
          </p:nvSpPr>
          <p:spPr>
            <a:xfrm>
              <a:off x="6958508" y="1573178"/>
              <a:ext cx="3881459" cy="3268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Build for scratch or do the basic tutorial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D7AFFAC-1458-49D8-BC94-E06266717687}"/>
                </a:ext>
              </a:extLst>
            </p:cNvPr>
            <p:cNvSpPr txBox="1"/>
            <p:nvPr/>
          </p:nvSpPr>
          <p:spPr>
            <a:xfrm>
              <a:off x="6958508" y="1155566"/>
              <a:ext cx="3881459" cy="4355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/>
                  <a:cs typeface="Arial" panose="020B0604020202020204" pitchFamily="34" charset="0"/>
                </a:rPr>
                <a:t>Take XD for a test-drive</a:t>
              </a:r>
            </a:p>
          </p:txBody>
        </p:sp>
      </p:grpSp>
      <p:pic>
        <p:nvPicPr>
          <p:cNvPr id="57" name="Tijdelijke aanduiding voor afbeelding 56">
            <a:extLst>
              <a:ext uri="{FF2B5EF4-FFF2-40B4-BE49-F238E27FC236}">
                <a16:creationId xmlns:a16="http://schemas.microsoft.com/office/drawing/2014/main" id="{5F494226-0B29-4FB3-AD85-0724659E735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0" r="218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03668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04BC9A-05FE-461A-AD52-39C1F5C0A7E7}"/>
              </a:ext>
            </a:extLst>
          </p:cNvPr>
          <p:cNvSpPr/>
          <p:nvPr/>
        </p:nvSpPr>
        <p:spPr>
          <a:xfrm>
            <a:off x="5141362" y="1053962"/>
            <a:ext cx="1906101" cy="19061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01B91BD3-1FFD-4D7D-A852-E1E3943D1713}"/>
              </a:ext>
            </a:extLst>
          </p:cNvPr>
          <p:cNvSpPr txBox="1"/>
          <p:nvPr/>
        </p:nvSpPr>
        <p:spPr>
          <a:xfrm>
            <a:off x="2462446" y="3269035"/>
            <a:ext cx="7263932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198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XD?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48B41211-AFD9-45A6-B412-5FE9C2DDE5A6}"/>
              </a:ext>
            </a:extLst>
          </p:cNvPr>
          <p:cNvSpPr txBox="1"/>
          <p:nvPr/>
        </p:nvSpPr>
        <p:spPr>
          <a:xfrm>
            <a:off x="1627091" y="4775016"/>
            <a:ext cx="8934643" cy="972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Adobe E</a:t>
            </a:r>
            <a:r>
              <a:rPr lang="en-US" sz="2500" b="1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x</a:t>
            </a: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perience </a:t>
            </a:r>
            <a:r>
              <a:rPr lang="en-US" sz="2500" b="1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D</a:t>
            </a: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esign (XD) is a cross-platform app for designing and prototyping websites, mobile apps, etc.</a:t>
            </a:r>
          </a:p>
        </p:txBody>
      </p:sp>
      <p:pic>
        <p:nvPicPr>
          <p:cNvPr id="21" name="Afbeelding 20">
            <a:extLst>
              <a:ext uri="{FF2B5EF4-FFF2-40B4-BE49-F238E27FC236}">
                <a16:creationId xmlns:a16="http://schemas.microsoft.com/office/drawing/2014/main" id="{9EFCA7E5-33B7-4289-8783-E85FE69B0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779" y="1052736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4100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04BC9A-05FE-461A-AD52-39C1F5C0A7E7}"/>
              </a:ext>
            </a:extLst>
          </p:cNvPr>
          <p:cNvSpPr/>
          <p:nvPr/>
        </p:nvSpPr>
        <p:spPr>
          <a:xfrm>
            <a:off x="5141362" y="1053962"/>
            <a:ext cx="1906101" cy="19061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2700000" scaled="1"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01B91BD3-1FFD-4D7D-A852-E1E3943D1713}"/>
              </a:ext>
            </a:extLst>
          </p:cNvPr>
          <p:cNvSpPr txBox="1"/>
          <p:nvPr/>
        </p:nvSpPr>
        <p:spPr>
          <a:xfrm>
            <a:off x="2462446" y="3269035"/>
            <a:ext cx="7263932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198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IS IT FOR?</a:t>
            </a: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48B41211-AFD9-45A6-B412-5FE9C2DDE5A6}"/>
              </a:ext>
            </a:extLst>
          </p:cNvPr>
          <p:cNvSpPr txBox="1"/>
          <p:nvPr/>
        </p:nvSpPr>
        <p:spPr>
          <a:xfrm>
            <a:off x="1627091" y="4775016"/>
            <a:ext cx="8934643" cy="972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Aims to be a single app for UX/UI and digital designers to design and create wireframes and app proposals.</a:t>
            </a:r>
          </a:p>
        </p:txBody>
      </p:sp>
      <p:pic>
        <p:nvPicPr>
          <p:cNvPr id="21" name="Afbeelding 20">
            <a:extLst>
              <a:ext uri="{FF2B5EF4-FFF2-40B4-BE49-F238E27FC236}">
                <a16:creationId xmlns:a16="http://schemas.microsoft.com/office/drawing/2014/main" id="{9EFCA7E5-33B7-4289-8783-E85FE69B0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779" y="1052736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28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3">
            <a:extLst>
              <a:ext uri="{FF2B5EF4-FFF2-40B4-BE49-F238E27FC236}">
                <a16:creationId xmlns:a16="http://schemas.microsoft.com/office/drawing/2014/main" id="{01B91BD3-1FFD-4D7D-A852-E1E3943D1713}"/>
              </a:ext>
            </a:extLst>
          </p:cNvPr>
          <p:cNvSpPr txBox="1"/>
          <p:nvPr/>
        </p:nvSpPr>
        <p:spPr>
          <a:xfrm>
            <a:off x="1627091" y="1052736"/>
            <a:ext cx="893464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XD IS BUILT FOR UX/UI DESIGN</a:t>
            </a:r>
            <a:endParaRPr lang="en-IN" sz="45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48B41211-AFD9-45A6-B412-5FE9C2DDE5A6}"/>
              </a:ext>
            </a:extLst>
          </p:cNvPr>
          <p:cNvSpPr txBox="1"/>
          <p:nvPr/>
        </p:nvSpPr>
        <p:spPr>
          <a:xfrm>
            <a:off x="1627091" y="2060848"/>
            <a:ext cx="8934643" cy="374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Design and prototype in a single app.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Preview your design live on mobile devices.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XD’s minimal interface is focused on UX/UI design, so you can work faster.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A fast app with small files.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Object-oriented (so you can quickly navigate, move, or adjust elements).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Open Sans"/>
                <a:cs typeface="Arial" panose="020B0604020202020204" pitchFamily="34" charset="0"/>
              </a:rPr>
              <a:t>Vector-based, so it’s easy to draw icons, etc.</a:t>
            </a:r>
          </a:p>
        </p:txBody>
      </p:sp>
    </p:spTree>
    <p:extLst>
      <p:ext uri="{BB962C8B-B14F-4D97-AF65-F5344CB8AC3E}">
        <p14:creationId xmlns:p14="http://schemas.microsoft.com/office/powerpoint/2010/main" val="391609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F539002-E30C-409C-93E4-9040FF3868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55"/>
            <a:ext cx="12188825" cy="6843086"/>
          </a:xfrm>
        </p:spPr>
      </p:pic>
      <p:sp>
        <p:nvSpPr>
          <p:cNvPr id="10" name="Rectangle 15">
            <a:extLst>
              <a:ext uri="{FF2B5EF4-FFF2-40B4-BE49-F238E27FC236}">
                <a16:creationId xmlns:a16="http://schemas.microsoft.com/office/drawing/2014/main" id="{C055BB55-D4AD-4591-83AE-447160FA5DB0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 flip="none" rotWithShape="1">
            <a:gsLst>
              <a:gs pos="5000">
                <a:schemeClr val="accent3"/>
              </a:gs>
              <a:gs pos="100000">
                <a:schemeClr val="accent1">
                  <a:alpha val="3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F6B16-3A2D-40A1-8379-8C68FFDBF4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126" y="3789040"/>
            <a:ext cx="9892806" cy="1007567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From Prototype to App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5C41E98-8CBB-4869-84E8-9BBF0D2A9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9638" y="4797177"/>
            <a:ext cx="6264275" cy="1368127"/>
          </a:xfrm>
        </p:spPr>
        <p:txBody>
          <a:bodyPr>
            <a:normAutofit/>
          </a:bodyPr>
          <a:lstStyle/>
          <a:p>
            <a:r>
              <a:rPr lang="en-US" sz="20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How can we build website and apps with XD? 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B72BD343-1C28-44FB-93BF-75431E15CDDF}"/>
              </a:ext>
            </a:extLst>
          </p:cNvPr>
          <p:cNvSpPr/>
          <p:nvPr/>
        </p:nvSpPr>
        <p:spPr>
          <a:xfrm>
            <a:off x="1042730" y="2132856"/>
            <a:ext cx="1530468" cy="1530468"/>
          </a:xfrm>
          <a:prstGeom prst="diamond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386965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394FEC-5C13-4C9A-9E2F-12FB4167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Choose your Device.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B40EF-C4C1-4AA3-AF03-E85548D2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AMIS - Code Café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E9261-2C31-44E7-A17A-B9A46020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2AEAC1D-AE35-46B9-ACB6-631A618F1219}"/>
              </a:ext>
            </a:extLst>
          </p:cNvPr>
          <p:cNvSpPr txBox="1"/>
          <p:nvPr/>
        </p:nvSpPr>
        <p:spPr>
          <a:xfrm>
            <a:off x="7030516" y="4872030"/>
            <a:ext cx="2945058" cy="1246816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Start a new design for one of the different kind of target devices or base your App on one of the available UI kits. </a:t>
            </a:r>
          </a:p>
        </p:txBody>
      </p:sp>
      <p:pic>
        <p:nvPicPr>
          <p:cNvPr id="103" name="Picture 4" descr="adobe-xd-start.png">
            <a:extLst>
              <a:ext uri="{FF2B5EF4-FFF2-40B4-BE49-F238E27FC236}">
                <a16:creationId xmlns:a16="http://schemas.microsoft.com/office/drawing/2014/main" id="{80E44457-5B1B-49DB-8749-3BAD3FF78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12" y="1124744"/>
            <a:ext cx="6192688" cy="5227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4003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394FEC-5C13-4C9A-9E2F-12FB4167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 your App.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B40EF-C4C1-4AA3-AF03-E85548D2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AMIS - Code Café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E9261-2C31-44E7-A17A-B9A46020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2AEAC1D-AE35-46B9-ACB6-631A618F1219}"/>
              </a:ext>
            </a:extLst>
          </p:cNvPr>
          <p:cNvSpPr txBox="1"/>
          <p:nvPr/>
        </p:nvSpPr>
        <p:spPr>
          <a:xfrm>
            <a:off x="1125860" y="1628800"/>
            <a:ext cx="2945058" cy="1246816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interface for designing the App with all its assets. Includes Photoshop-like design tools to make a responsive App. 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E711BDF-EEB3-43FA-A239-6EF606329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212" y="1531962"/>
            <a:ext cx="7249050" cy="4759072"/>
          </a:xfrm>
          <a:prstGeom prst="rect">
            <a:avLst/>
          </a:prstGeom>
        </p:spPr>
      </p:pic>
      <p:pic>
        <p:nvPicPr>
          <p:cNvPr id="6148" name="Picture 4" descr="https://cdn-images-1.medium.com/max/1200/1*1rEt1M7fOEhdupY2y724gw.png">
            <a:extLst>
              <a:ext uri="{FF2B5EF4-FFF2-40B4-BE49-F238E27FC236}">
                <a16:creationId xmlns:a16="http://schemas.microsoft.com/office/drawing/2014/main" id="{6C9106C9-EA8D-4F88-B647-902EDF6EB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52" y="2991814"/>
            <a:ext cx="5158467" cy="3228082"/>
          </a:xfrm>
          <a:prstGeom prst="rect">
            <a:avLst/>
          </a:prstGeom>
          <a:noFill/>
          <a:ln w="3175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9816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fast, flexible prototyping tool for UI and UX design.">
            <a:extLst>
              <a:ext uri="{FF2B5EF4-FFF2-40B4-BE49-F238E27FC236}">
                <a16:creationId xmlns:a16="http://schemas.microsoft.com/office/drawing/2014/main" id="{039A1725-11D7-4A52-A286-BD62D4908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1" y="1531962"/>
            <a:ext cx="7883658" cy="4430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394FEC-5C13-4C9A-9E2F-12FB4167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Prototype your App.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B40EF-C4C1-4AA3-AF03-E85548D2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AMIS - Code Café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E9261-2C31-44E7-A17A-B9A46020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2AEAC1D-AE35-46B9-ACB6-631A618F1219}"/>
              </a:ext>
            </a:extLst>
          </p:cNvPr>
          <p:cNvSpPr txBox="1"/>
          <p:nvPr/>
        </p:nvSpPr>
        <p:spPr>
          <a:xfrm>
            <a:off x="8863382" y="1683995"/>
            <a:ext cx="2945058" cy="951351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Prototype you flow, triggers </a:t>
            </a:r>
            <a:b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(e.g. tap, drag, voice command), animation style and duration.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4D0FC50-F0D6-4B13-8E27-311664602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3382" y="2926934"/>
            <a:ext cx="1763966" cy="303566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213833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C79C2F"/>
      </a:accent1>
      <a:accent2>
        <a:srgbClr val="2B1E5C"/>
      </a:accent2>
      <a:accent3>
        <a:srgbClr val="9C319F"/>
      </a:accent3>
      <a:accent4>
        <a:srgbClr val="00BC82"/>
      </a:accent4>
      <a:accent5>
        <a:srgbClr val="5D92BB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6892</TotalTime>
  <Words>543</Words>
  <Application>Microsoft Office PowerPoint</Application>
  <PresentationFormat>Aangepast</PresentationFormat>
  <Paragraphs>86</Paragraphs>
  <Slides>15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9" baseType="lpstr">
      <vt:lpstr>Arial</vt:lpstr>
      <vt:lpstr>Calibri</vt:lpstr>
      <vt:lpstr>Open Sans</vt:lpstr>
      <vt:lpstr>Office Theme</vt:lpstr>
      <vt:lpstr>INTRO TO ADOBE EXPERIENCE DESIGN (XD)</vt:lpstr>
      <vt:lpstr>AGENDA</vt:lpstr>
      <vt:lpstr>PowerPoint-presentatie</vt:lpstr>
      <vt:lpstr>PowerPoint-presentatie</vt:lpstr>
      <vt:lpstr>PowerPoint-presentatie</vt:lpstr>
      <vt:lpstr>PowerPoint-presentatie</vt:lpstr>
      <vt:lpstr>Choose your Device.</vt:lpstr>
      <vt:lpstr>Design your App.</vt:lpstr>
      <vt:lpstr>Prototype your App.</vt:lpstr>
      <vt:lpstr>Design. Prototype. Share.</vt:lpstr>
      <vt:lpstr>PowerPoint-presentatie</vt:lpstr>
      <vt:lpstr>PowerPoint-presentatie</vt:lpstr>
      <vt:lpstr>PowerPoint-presentatie</vt:lpstr>
      <vt:lpstr>PowerPoint-presentatie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Robert van Mölken</cp:lastModifiedBy>
  <cp:revision>268</cp:revision>
  <dcterms:created xsi:type="dcterms:W3CDTF">2013-09-12T13:05:01Z</dcterms:created>
  <dcterms:modified xsi:type="dcterms:W3CDTF">2019-03-29T12:27:15Z</dcterms:modified>
</cp:coreProperties>
</file>

<file path=docProps/thumbnail.jpeg>
</file>